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739588"/>
            <a:ext cx="851376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8" y="3505200"/>
            <a:ext cx="4683050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75294"/>
            <a:ext cx="1600200" cy="365125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4E2333C9-112D-8246-BCD2-B954F03B7E31}" type="datetimeFigureOut">
              <a:rPr lang="en-US" smtClean="0"/>
              <a:pPr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9800" y="6275294"/>
            <a:ext cx="56388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275294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B8E70A4E-81C4-4E48-9A8A-1F6C75E7B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3" y="1227427"/>
            <a:ext cx="36576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4845353" y="975801"/>
            <a:ext cx="3496570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3" y="1799793"/>
            <a:ext cx="36576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33C9-112D-8246-BCD2-B954F03B7E31}" type="datetimeFigureOut">
              <a:rPr lang="en-US" smtClean="0"/>
              <a:pPr/>
              <a:t>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0A4E-81C4-4E48-9A8A-1F6C75E7B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33C9-112D-8246-BCD2-B954F03B7E31}" type="datetimeFigureOut">
              <a:rPr lang="en-US" smtClean="0"/>
              <a:pPr/>
              <a:t>2/10/12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0A4E-81C4-4E48-9A8A-1F6C75E7B0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075968" y="741009"/>
            <a:ext cx="491436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36037" y="494284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33C9-112D-8246-BCD2-B954F03B7E31}" type="datetimeFigureOut">
              <a:rPr lang="en-US" smtClean="0"/>
              <a:pPr/>
              <a:t>2/10/12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0A4E-81C4-4E48-9A8A-1F6C75E7B0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118577" y="735553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33C9-112D-8246-BCD2-B954F03B7E31}" type="datetimeFigureOut">
              <a:rPr lang="en-US" smtClean="0"/>
              <a:pPr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0A4E-81C4-4E48-9A8A-1F6C75E7B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72400" y="685801"/>
            <a:ext cx="757518" cy="5440680"/>
          </a:xfrm>
        </p:spPr>
        <p:txBody>
          <a:bodyPr vert="eaVert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685801"/>
            <a:ext cx="6561137" cy="5440680"/>
          </a:xfrm>
        </p:spPr>
        <p:txBody>
          <a:bodyPr vert="eaVert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33C9-112D-8246-BCD2-B954F03B7E31}" type="datetimeFigureOut">
              <a:rPr lang="en-US" smtClean="0"/>
              <a:pPr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0A4E-81C4-4E48-9A8A-1F6C75E7B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33C9-112D-8246-BCD2-B954F03B7E31}" type="datetimeFigureOut">
              <a:rPr lang="en-US" smtClean="0"/>
              <a:pPr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0A4E-81C4-4E48-9A8A-1F6C75E7B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835571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4428426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231118" y="261015"/>
            <a:ext cx="3433660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012" y="2057400"/>
            <a:ext cx="386378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6" y="2057400"/>
            <a:ext cx="3867912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33C9-112D-8246-BCD2-B954F03B7E31}" type="datetimeFigureOut">
              <a:rPr lang="en-US" smtClean="0"/>
              <a:pPr/>
              <a:t>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0A4E-81C4-4E48-9A8A-1F6C75E7B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45" y="1546412"/>
            <a:ext cx="3867912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6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313" y="1545018"/>
            <a:ext cx="3867912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313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33C9-112D-8246-BCD2-B954F03B7E31}" type="datetimeFigureOut">
              <a:rPr lang="en-US" smtClean="0"/>
              <a:pPr/>
              <a:t>2/10/12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0A4E-81C4-4E48-9A8A-1F6C75E7B0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33C9-112D-8246-BCD2-B954F03B7E31}" type="datetimeFigureOut">
              <a:rPr lang="en-US" smtClean="0"/>
              <a:pPr/>
              <a:t>2/10/12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0A4E-81C4-4E48-9A8A-1F6C75E7B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33C9-112D-8246-BCD2-B954F03B7E31}" type="datetimeFigureOut">
              <a:rPr lang="en-US" smtClean="0"/>
              <a:pPr/>
              <a:t>2/10/12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0A4E-81C4-4E48-9A8A-1F6C75E7B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1720103"/>
            <a:ext cx="36576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650" y="658906"/>
            <a:ext cx="3819338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5" y="2877671"/>
            <a:ext cx="36576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33C9-112D-8246-BCD2-B954F03B7E31}" type="datetimeFigureOut">
              <a:rPr lang="en-US" smtClean="0"/>
              <a:pPr/>
              <a:t>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0A4E-81C4-4E48-9A8A-1F6C75E7B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8358" y="2044700"/>
            <a:ext cx="7167284" cy="408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75294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4E2333C9-112D-8246-BCD2-B954F03B7E31}" type="datetimeFigureOut">
              <a:rPr lang="en-US" smtClean="0"/>
              <a:pPr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5318" y="6275294"/>
            <a:ext cx="56432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27529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B8E70A4E-81C4-4E48-9A8A-1F6C75E7B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0"/>
            <a:ext cx="8513762" cy="1532437"/>
          </a:xfrm>
        </p:spPr>
        <p:txBody>
          <a:bodyPr/>
          <a:lstStyle/>
          <a:p>
            <a:r>
              <a:rPr lang="zh-CN" altLang="en-US" dirty="0" smtClean="0"/>
              <a:t>每周新闻评论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7463" y="1063042"/>
            <a:ext cx="8837613" cy="5591323"/>
          </a:xfrm>
        </p:spPr>
        <p:txBody>
          <a:bodyPr>
            <a:noAutofit/>
          </a:bodyPr>
          <a:lstStyle/>
          <a:p>
            <a:r>
              <a:rPr lang="zh-CN" altLang="en-US" sz="2200" dirty="0" smtClean="0"/>
              <a:t>话题：</a:t>
            </a:r>
            <a:r>
              <a:rPr lang="en-GB" altLang="zh-CN" sz="2200" dirty="0" smtClean="0"/>
              <a:t>1 </a:t>
            </a:r>
            <a:r>
              <a:rPr lang="zh-CN" altLang="en-US" sz="2200" dirty="0" smtClean="0"/>
              <a:t>校园生活：</a:t>
            </a:r>
            <a:endParaRPr lang="en-GB" altLang="zh-CN" sz="2200" dirty="0" smtClean="0"/>
          </a:p>
          <a:p>
            <a:r>
              <a:rPr lang="en-US" altLang="zh-CN" sz="2200" dirty="0" smtClean="0"/>
              <a:t>            </a:t>
            </a:r>
            <a:r>
              <a:rPr lang="zh-CN" altLang="en-US" sz="2200" dirty="0" smtClean="0"/>
              <a:t>校园犯罪、学习、师生关系、学校</a:t>
            </a:r>
            <a:r>
              <a:rPr lang="zh-CN" altLang="en-US" sz="2200" dirty="0" smtClean="0"/>
              <a:t>教育</a:t>
            </a:r>
            <a:r>
              <a:rPr lang="zh-CN" altLang="en-US" sz="2200" dirty="0" smtClean="0"/>
              <a:t>、职业选择</a:t>
            </a:r>
            <a:r>
              <a:rPr lang="zh-CN" altLang="en-US" sz="2200" dirty="0" smtClean="0"/>
              <a:t>等</a:t>
            </a:r>
            <a:endParaRPr lang="en-GB" altLang="zh-CN" sz="2200" dirty="0" smtClean="0"/>
          </a:p>
          <a:p>
            <a:r>
              <a:rPr lang="en-GB" sz="2200" dirty="0" smtClean="0"/>
              <a:t>         2 </a:t>
            </a:r>
            <a:r>
              <a:rPr lang="zh-CN" altLang="en-US" sz="2200" dirty="0" smtClean="0"/>
              <a:t>青少年生活：</a:t>
            </a:r>
            <a:endParaRPr lang="en-GB" altLang="zh-CN" sz="2200" dirty="0" smtClean="0"/>
          </a:p>
          <a:p>
            <a:r>
              <a:rPr lang="en-GB" altLang="zh-CN" sz="2200" dirty="0" smtClean="0"/>
              <a:t>            </a:t>
            </a:r>
            <a:r>
              <a:rPr lang="zh-CN" altLang="en-US" sz="2200" dirty="0" smtClean="0"/>
              <a:t>爱好、生活方式、时尚等</a:t>
            </a:r>
            <a:endParaRPr lang="en-GB" altLang="zh-CN" sz="2200" dirty="0" smtClean="0"/>
          </a:p>
          <a:p>
            <a:r>
              <a:rPr lang="en-GB" sz="2200" dirty="0" smtClean="0"/>
              <a:t>         3  </a:t>
            </a:r>
            <a:r>
              <a:rPr lang="zh-CN" altLang="en-US" sz="2200" dirty="0" smtClean="0"/>
              <a:t>社会热点／全球热点</a:t>
            </a:r>
            <a:r>
              <a:rPr lang="en-GB" altLang="zh-CN" sz="2200" dirty="0" smtClean="0"/>
              <a:t>/</a:t>
            </a:r>
            <a:r>
              <a:rPr lang="zh-CN" altLang="en-US" sz="2200" dirty="0" smtClean="0"/>
              <a:t>新生事物：</a:t>
            </a:r>
            <a:endParaRPr lang="en-GB" altLang="zh-CN" sz="2200" dirty="0" smtClean="0"/>
          </a:p>
          <a:p>
            <a:r>
              <a:rPr lang="en-GB" altLang="zh-CN" sz="2200" dirty="0" smtClean="0"/>
              <a:t>             </a:t>
            </a:r>
            <a:r>
              <a:rPr lang="zh-CN" altLang="en-US" sz="2200" dirty="0" smtClean="0"/>
              <a:t>环境保护</a:t>
            </a:r>
            <a:r>
              <a:rPr lang="zh-CN" altLang="zh-CN" sz="2200" dirty="0" smtClean="0"/>
              <a:t>、</a:t>
            </a:r>
            <a:r>
              <a:rPr lang="zh-CN" altLang="en-US" sz="2200" dirty="0" smtClean="0"/>
              <a:t>动物保护、教育、安乐死、战争、社会价值观等</a:t>
            </a:r>
            <a:endParaRPr lang="en-GB" altLang="zh-CN" sz="2200" dirty="0" smtClean="0"/>
          </a:p>
          <a:p>
            <a:r>
              <a:rPr lang="en-GB" altLang="zh-CN" sz="2200" dirty="0" smtClean="0"/>
              <a:t>         4 </a:t>
            </a:r>
            <a:r>
              <a:rPr lang="zh-CN" altLang="en-US" sz="2200" dirty="0" smtClean="0"/>
              <a:t>中国文化</a:t>
            </a:r>
            <a:endParaRPr lang="en-GB" altLang="zh-CN" sz="2200" dirty="0" smtClean="0"/>
          </a:p>
          <a:p>
            <a:r>
              <a:rPr lang="zh-CN" altLang="en-US" sz="2200" dirty="0" smtClean="0"/>
              <a:t>作业要求：</a:t>
            </a:r>
            <a:endParaRPr lang="en-GB" altLang="zh-CN" sz="2200" dirty="0" smtClean="0"/>
          </a:p>
          <a:p>
            <a:r>
              <a:rPr lang="en-GB" altLang="zh-CN" sz="2200" dirty="0" smtClean="0"/>
              <a:t>1</a:t>
            </a:r>
            <a:r>
              <a:rPr lang="zh-CN" altLang="en-US" sz="2200" dirty="0" smtClean="0"/>
              <a:t>、</a:t>
            </a:r>
            <a:r>
              <a:rPr lang="zh-CN" altLang="en-US" sz="2200" dirty="0" smtClean="0"/>
              <a:t>选择两则新闻</a:t>
            </a:r>
            <a:r>
              <a:rPr lang="zh-CN" altLang="en-US" sz="2200" dirty="0" smtClean="0"/>
              <a:t>；</a:t>
            </a:r>
            <a:endParaRPr lang="en-GB" altLang="zh-CN" sz="2200" dirty="0" smtClean="0"/>
          </a:p>
          <a:p>
            <a:r>
              <a:rPr lang="en-GB" altLang="zh-CN" sz="2200" dirty="0" smtClean="0"/>
              <a:t>2</a:t>
            </a:r>
            <a:r>
              <a:rPr lang="zh-CN" altLang="en-US" sz="2200" dirty="0" smtClean="0"/>
              <a:t>、新闻和我们的生活息息相关，有意义、有价值；</a:t>
            </a:r>
            <a:endParaRPr lang="en-GB" altLang="zh-CN" sz="2200" dirty="0" smtClean="0"/>
          </a:p>
          <a:p>
            <a:r>
              <a:rPr lang="en-GB" altLang="zh-CN" sz="2200" dirty="0" smtClean="0"/>
              <a:t>2 </a:t>
            </a:r>
            <a:r>
              <a:rPr lang="en-US" altLang="zh-CN" sz="2200" dirty="0" smtClean="0"/>
              <a:t> </a:t>
            </a:r>
            <a:r>
              <a:rPr lang="zh-CN" altLang="en-US" sz="2200" dirty="0" smtClean="0"/>
              <a:t>归纳新闻的主要内容：阅读时注意关键词和关键句</a:t>
            </a:r>
            <a:r>
              <a:rPr lang="zh-CN" altLang="en-US" sz="2200" dirty="0" smtClean="0"/>
              <a:t>的学习；配上</a:t>
            </a:r>
            <a:r>
              <a:rPr lang="zh-CN" altLang="en-US" sz="2200" dirty="0" smtClean="0"/>
              <a:t>图片；</a:t>
            </a:r>
            <a:endParaRPr lang="en-GB" altLang="zh-CN" sz="2200" dirty="0" smtClean="0"/>
          </a:p>
          <a:p>
            <a:r>
              <a:rPr lang="en-GB" altLang="zh-CN" sz="2200" dirty="0" smtClean="0"/>
              <a:t>3</a:t>
            </a:r>
            <a:r>
              <a:rPr lang="zh-CN" altLang="en-US" sz="2200" dirty="0" smtClean="0"/>
              <a:t>、阐述所选的新闻和话题的关联性。</a:t>
            </a:r>
            <a:endParaRPr lang="en-GB" altLang="zh-CN" sz="2200" dirty="0" smtClean="0"/>
          </a:p>
          <a:p>
            <a:r>
              <a:rPr lang="en-GB" altLang="zh-CN" sz="2200" dirty="0" smtClean="0"/>
              <a:t>4</a:t>
            </a:r>
            <a:r>
              <a:rPr lang="zh-CN" altLang="en-US" sz="2200" dirty="0" smtClean="0"/>
              <a:t>、</a:t>
            </a:r>
            <a:r>
              <a:rPr lang="zh-CN" altLang="en-US" sz="2200" dirty="0" smtClean="0"/>
              <a:t>明确新闻的主题，确立明确的</a:t>
            </a:r>
            <a:r>
              <a:rPr lang="zh-CN" altLang="en-US" sz="2200" dirty="0" smtClean="0"/>
              <a:t>观点</a:t>
            </a:r>
            <a:r>
              <a:rPr lang="zh-CN" altLang="en-US" sz="2200" smtClean="0"/>
              <a:t>，进行议论</a:t>
            </a:r>
            <a:r>
              <a:rPr lang="zh-CN" altLang="en-US" sz="2200" smtClean="0"/>
              <a:t>和阐述</a:t>
            </a:r>
            <a:r>
              <a:rPr lang="zh-CN" altLang="en-US" sz="2200" smtClean="0"/>
              <a:t>。</a:t>
            </a:r>
            <a:endParaRPr lang="en-GB" altLang="zh-CN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47</TotalTime>
  <Words>107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Twilight</vt:lpstr>
      <vt:lpstr>每周新闻评论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每周新闻评论</dc:title>
  <dc:creator>Client Admin</dc:creator>
  <cp:lastModifiedBy>Client Admin</cp:lastModifiedBy>
  <cp:revision>4</cp:revision>
  <dcterms:created xsi:type="dcterms:W3CDTF">2012-02-10T00:35:07Z</dcterms:created>
  <dcterms:modified xsi:type="dcterms:W3CDTF">2012-02-10T00:37:50Z</dcterms:modified>
</cp:coreProperties>
</file>